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3"/>
  </p:normalViewPr>
  <p:slideViewPr>
    <p:cSldViewPr snapToGrid="0" snapToObjects="1">
      <p:cViewPr>
        <p:scale>
          <a:sx n="130" d="100"/>
          <a:sy n="130" d="100"/>
        </p:scale>
        <p:origin x="-24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8C664-3157-F244-867A-0F6093449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5A0D6-430F-594F-AC19-5FE51031C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B3CA0-7F53-9442-9FB3-5B509EBD6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718C2A-9013-D949-8249-6D750D6E8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C509-1B4E-994E-BDE6-105C9A505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39844-CD7E-5B46-BBB0-B01095E38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0858C7-5A7C-1E42-AAC2-F71A5B2181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5855B-97F0-E640-903F-B6AF20730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AD60F-998B-D140-8F75-6266EED4D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2AAC2-738B-E043-AB1A-DB8494C17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59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8BAC0B-51F6-7642-ACAD-53138D8684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4EBDA5-55C9-DF43-AC82-A90B81B47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83ED5-E240-0D49-8303-C0E26AC34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A4FC96-E216-ED4B-AD0C-3CD8260B2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D3134-E8C5-464F-A23F-C57E1E918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90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60E73-BF2F-8746-95A9-A5E679EB5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CA2FA-973A-104D-B5AA-48F4C256B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3EB9E-1296-584F-BB5F-7ADE7E02A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F69995-7009-474C-B35F-EE1F4164A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1C799-56D6-8245-B099-845B1A2BC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2115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5E6CE-7C78-DA44-91EC-B8ECCC725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A4D75-5559-2A48-93FB-90B06C5974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D7155-AA5F-0843-A2B7-12C085A75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2CAB0-C09B-6140-8454-859D86EE5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368558-CD82-C644-8DBF-DE9086372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4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62E7A-BAAB-4345-9337-5CFB6F5E9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9674D-D2F1-704F-890D-301AC5BAA3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5BF94-9ED5-CE4A-988A-65A90002B2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E0CB4E-B7B4-0341-B211-7615B35F7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17D05-7EBE-0D42-A5CC-D40D9D994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FFD7E-3BB1-614E-B74F-B46EBA2B3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52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C1725-9171-AD48-84DF-2BEB8F547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46119-58FB-7646-9615-09B22F3165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72923B-105F-8A4F-9AF1-2A7C468684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521304-0D79-734A-9C5C-6FC732F13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19616-A52B-9149-9E0A-15CAF25F90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10268-3F65-D947-8527-E4030089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2F0248-9F46-EB42-BEFC-12B7DCA15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5D2868-C822-C943-AF2F-CCF60E570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81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A71C8-DBF4-0D4D-8BE7-7DCC6DC7A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957DD6-11FD-D340-974D-CC6483949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28B67-0284-554A-BD54-D1CAE5E51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D6AF6-78C0-2640-8AB1-B97CC2B57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1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B675F9-73E5-4F47-BE94-DD053BAB7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397B65-7291-7F41-81E2-A2DDC5D5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D11E51-44EF-7645-AE8C-96F0D7982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296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93568-5068-3A45-B044-5AA14C9D5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17470-4C11-D143-9B16-44BF140D0A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AA28E-693C-1741-B40B-91EFBE0604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6353D3-1B00-344A-9113-DAAC975BA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888C0-1656-8646-B25F-5B9F6A318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52319-A8FE-124B-8D6F-4329730D5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45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1C7E-F347-A244-A328-51EC4DF4D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445E31-A3AE-4F43-B1A4-EC1E7FDEC9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BE2466-9501-DD4C-944D-C75962951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ACC62-C767-2547-A56C-DC9091BB4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EF3A6E-4733-634D-93E7-324C86BA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D9839-DAF3-6648-8198-A5D466412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20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A23078-3516-334C-9A60-D4C7340BD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1CAFE-6872-4046-862C-82BC294B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8ED587-3E91-FD42-A349-F12651EC7A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8F90D-CFE1-BC49-A698-52E203FDA29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DFDF2-C74D-D940-AB66-210DB6C1B1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794A8-DC16-4B42-90C6-638B9C0C4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41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8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61393" y="431367"/>
            <a:ext cx="3623516" cy="480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0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7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74202" y="434568"/>
            <a:ext cx="3597898" cy="479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4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144307"/>
            <a:ext cx="6095997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75008" y="430324"/>
            <a:ext cx="3596285" cy="480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9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388716" y="1024564"/>
            <a:ext cx="4779090" cy="45693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67806" y="435631"/>
            <a:ext cx="3610689" cy="479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68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2020-04-13T15:04:29Z</dcterms:created>
  <dcterms:modified xsi:type="dcterms:W3CDTF">2020-06-08T13:10:40Z</dcterms:modified>
</cp:coreProperties>
</file>

<file path=docProps/thumbnail.jpeg>
</file>